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57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184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2DA3-11B4-D844-84EF-1892F45A8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8B44B-500D-FE40-91A2-FB072A0BE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E623B-5D77-CF49-B379-BF079625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3CE84-895C-7248-9D8D-4AD7C863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CB8B0-D4DD-A34B-B7F4-DB97D586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C20D-A23A-1640-915B-2E49F46A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2FA3F-F62B-C447-9F62-68725A984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1E67-D4A2-F841-9A33-EE48EEB2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24C5-6007-FF48-A32C-4A4633B6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1D9A9-4F59-5A46-BA71-226015AB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3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C1622-43EF-4549-A738-D94A62FCB8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46C13-FC41-2D44-A77A-738B67AF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D714A-0ED2-D840-95F7-9AD26305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276C5-C707-6B4D-8D57-BF0FE177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AD19-EE98-3847-82A0-1EC8F1C0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AA206-343A-414C-9B56-89373B8E3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13A5-0B3A-134F-9838-AE68C5473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5FE26-527D-C844-AEEF-32505949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8710-CB67-8B4B-92B8-67F83E46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3962-71E8-8B4E-9C44-FAB7C485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1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7371-5F0D-9545-9D3D-61800D11F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BB88-6D37-8D48-91C8-75958ACE9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C50C-701C-6B40-9B1F-3E0D1C64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665D2-6907-904B-B2E2-831A6D5C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64A9E-8C58-A547-9FC1-66B0D4B5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31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AFC9-F68F-0247-9A8B-AEBE9EE5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94D4-D53D-B74B-B06C-4A5FA43CA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83773-73C8-9C45-86B4-33A5D9297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DA008-2981-5E4C-910B-357A1966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753FE-C146-BF49-A6BB-BB166E2E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EA59D-1CCF-0844-9F37-070F32B5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2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91C7-EBDA-7846-B031-753B902A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90210-64DC-9F4B-AEC5-8DADCF640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92F75-E56C-CC4C-9EA4-55C595081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C801B5-FCAA-0B43-A4CB-8F182B6F8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98650-82F3-A941-8A8D-EE4F1499F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AB61B-DF7D-6B48-994A-97BF4850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99AAD-05F4-7941-AE07-CFB8A0FC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4DE0C-E559-F941-A753-9A5E1527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4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1855-B933-CD46-A95E-97D5D653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10D3E-3488-F34D-8C75-96505666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96692-E1FF-3A4C-8CC4-09EE477B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CEF2F-3E5A-0D43-B9BE-5464376D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0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8EEC6-8892-3843-B6B5-14F195CC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358AA-62F3-9F43-9D10-719D2BF3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50A94-F8F9-0C48-91E0-466F6737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2CD5-6632-154A-8FDC-13C0A55F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69C2-A37E-CD49-A04B-B77E680EF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C0CA3-BBE7-DB4E-BE6B-46AFA94A6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0538B-A06C-544E-A91E-43246BD8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29E2D-339E-954F-8EBA-BD0B0CDD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BC211-A84A-6E44-89D5-F56EDE15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3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D9BF-A0F0-7D47-B81E-F65902FA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28ED69-5E5F-3C4F-9B4E-B15348862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CA859-D154-DC4A-8426-B1DFE5BE3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C24A4-2958-4348-827D-E9F76313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B97-0F7B-2247-B0F4-ED63B45C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5B552-CAF7-A046-B09A-3CEFEFDF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75B61-F375-DC4B-91C1-5B7315D19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DE15B-514E-C44F-8986-4FB138CBE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691F-9B74-1F47-998A-1B00FC4BD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E934D-1309-0C46-9D36-E679B22F9E49}" type="datetimeFigureOut">
              <a:rPr lang="en-US" smtClean="0"/>
              <a:t>6/17/21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1013D-81BD-8B43-AC11-05933A4E8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C643E-4E19-764D-9970-0D20C83AA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9A53-23C5-994C-9328-FCAC4BCD0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7BA-E3BF-4D4A-ABD1-E67AD9269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Good Bathy?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F7036-79EA-A346-9425-40416349C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6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1503BC6-2125-5746-AAF3-8DF3EB67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9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614A841-5AA4-484A-A7A0-D2AD8EE6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0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0056E9-9784-3040-BEE9-34AC44CD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5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B04BA06-0FB4-DA43-A8C6-0BD92708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6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9A38BB-766A-C54B-B812-B7D8D51D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0496B19-5214-2B47-B623-3BF3E06D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4DCDEE5B-BDBD-0C45-A61B-49E2F313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9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C5925BA-C735-964D-BE5D-0A3B295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6A827AF-5606-0444-BB33-8DC96E18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1038778-621F-E04E-831B-32680E3FF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F3F346A-EE1A-FF47-B580-AAE6E996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7BA-E3BF-4D4A-ABD1-E67AD9269C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Bad Bathy?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F7036-79EA-A346-9425-40416349C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46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CEEB7B0-590B-ED45-A4F7-6405DAB21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97B78ADD-0F78-AD4B-B4F7-0FB3EF86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25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0032D57F-92E9-2648-B78B-A34946AF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17E8E127-ED6D-7E42-AFE6-E9DBB7E1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9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0893EE6-ABA9-3341-8D93-95CEAB7D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18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DD61C9E-6AE5-2345-AEA7-C5E9F1AD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6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C38F27-117B-FB46-B914-9FD02BB8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20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4A196A4-CE45-4D4C-8DBD-AE13FC05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14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8ACF2B-4DA4-A444-9524-49F7929C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1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9FFF16E-C919-D848-ADE4-87D8067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0035C53-4EFC-B244-B5DC-749E83AA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4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A3313A2-4EBF-3946-9A96-9D78BC2B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25FE2DB-0A86-304E-A5D9-04D0EAC7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8EAC6F-19EF-E54B-A3BA-BF5D7060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9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7EDA32B0-C348-7542-978C-04534A5A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6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6C493DE-1D7D-8B4D-A01E-134BC16F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1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</Words>
  <Application>Microsoft Macintosh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Good Bathy?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Bad Bathy?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Bathy?</dc:title>
  <dc:creator>Bonnie C Ludka</dc:creator>
  <cp:lastModifiedBy>Bonnie C Ludka</cp:lastModifiedBy>
  <cp:revision>2</cp:revision>
  <dcterms:created xsi:type="dcterms:W3CDTF">2021-06-18T04:54:30Z</dcterms:created>
  <dcterms:modified xsi:type="dcterms:W3CDTF">2021-06-18T05:13:45Z</dcterms:modified>
</cp:coreProperties>
</file>